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5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93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7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48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51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79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5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92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010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624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86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A0BD5-21D2-47BD-BB4A-07E7299F44F7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71042-9BBB-459D-8FB1-6DCC550871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50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13678" y="461514"/>
            <a:ext cx="9785867" cy="5785001"/>
            <a:chOff x="713678" y="461514"/>
            <a:chExt cx="9785867" cy="57850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678" y="1795310"/>
              <a:ext cx="6604310" cy="445120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606" y="461514"/>
              <a:ext cx="3957939" cy="266759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 rot="10800000">
              <a:off x="4061618" y="2361476"/>
              <a:ext cx="2196000" cy="15120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10800000" flipH="1" flipV="1">
              <a:off x="3529403" y="1935990"/>
              <a:ext cx="0" cy="374400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 flipV="1">
              <a:off x="3972852" y="1612599"/>
              <a:ext cx="0" cy="525600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7778758" y="3655986"/>
              <a:ext cx="1854509" cy="2397277"/>
              <a:chOff x="7037449" y="3152133"/>
              <a:chExt cx="1854509" cy="239727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306" t="5033" r="15822" b="69214"/>
              <a:stretch/>
            </p:blipFill>
            <p:spPr>
              <a:xfrm>
                <a:off x="7037449" y="3152133"/>
                <a:ext cx="405867" cy="1638419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171" t="34678" r="15828" b="53761"/>
              <a:stretch/>
            </p:blipFill>
            <p:spPr>
              <a:xfrm>
                <a:off x="7126084" y="4813880"/>
                <a:ext cx="314650" cy="735530"/>
              </a:xfrm>
              <a:prstGeom prst="rect">
                <a:avLst/>
              </a:prstGeom>
            </p:spPr>
          </p:pic>
          <p:sp>
            <p:nvSpPr>
              <p:cNvPr id="15" name="Rectangle 39"/>
              <p:cNvSpPr>
                <a:spLocks noChangeArrowheads="1"/>
              </p:cNvSpPr>
              <p:nvPr/>
            </p:nvSpPr>
            <p:spPr bwMode="auto">
              <a:xfrm>
                <a:off x="7468491" y="4144792"/>
                <a:ext cx="69890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pedroi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43"/>
              <p:cNvSpPr>
                <a:spLocks noChangeArrowheads="1"/>
              </p:cNvSpPr>
              <p:nvPr/>
            </p:nvSpPr>
            <p:spPr bwMode="auto">
              <a:xfrm>
                <a:off x="7468491" y="3467692"/>
                <a:ext cx="64761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dunni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tangle 55"/>
              <p:cNvSpPr>
                <a:spLocks noChangeArrowheads="1"/>
              </p:cNvSpPr>
              <p:nvPr/>
            </p:nvSpPr>
            <p:spPr bwMode="auto">
              <a:xfrm>
                <a:off x="7468491" y="5039835"/>
                <a:ext cx="90409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spissipes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63"/>
              <p:cNvSpPr>
                <a:spLocks noChangeArrowheads="1"/>
              </p:cNvSpPr>
              <p:nvPr/>
            </p:nvSpPr>
            <p:spPr bwMode="auto">
              <a:xfrm>
                <a:off x="7468491" y="4367162"/>
                <a:ext cx="734175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portesi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7468491" y="3244488"/>
                <a:ext cx="95539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declarator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" name="Rectangle 69"/>
              <p:cNvSpPr>
                <a:spLocks noChangeArrowheads="1"/>
              </p:cNvSpPr>
              <p:nvPr/>
            </p:nvSpPr>
            <p:spPr bwMode="auto">
              <a:xfrm>
                <a:off x="7468491" y="3912673"/>
                <a:ext cx="101309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nigripalpus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" name="Rectangle 77"/>
              <p:cNvSpPr>
                <a:spLocks noChangeArrowheads="1"/>
              </p:cNvSpPr>
              <p:nvPr/>
            </p:nvSpPr>
            <p:spPr bwMode="auto">
              <a:xfrm>
                <a:off x="7468491" y="5264711"/>
                <a:ext cx="89607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usquatus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89"/>
              <p:cNvSpPr>
                <a:spLocks noChangeArrowheads="1"/>
              </p:cNvSpPr>
              <p:nvPr/>
            </p:nvSpPr>
            <p:spPr bwMode="auto">
              <a:xfrm>
                <a:off x="7468491" y="4589457"/>
                <a:ext cx="142346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quinquefasciatus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" name="Rectangle 91"/>
              <p:cNvSpPr>
                <a:spLocks noChangeArrowheads="1"/>
              </p:cNvSpPr>
              <p:nvPr/>
            </p:nvSpPr>
            <p:spPr bwMode="auto">
              <a:xfrm>
                <a:off x="7468491" y="3696382"/>
                <a:ext cx="70051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eastor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" name="Rectangle 95"/>
              <p:cNvSpPr>
                <a:spLocks noChangeArrowheads="1"/>
              </p:cNvSpPr>
              <p:nvPr/>
            </p:nvSpPr>
            <p:spPr bwMode="auto">
              <a:xfrm>
                <a:off x="7468491" y="4817796"/>
                <a:ext cx="105637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fr-FR" altLang="fr-FR" sz="12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Cx. </a:t>
                </a:r>
                <a:r>
                  <a:rPr kumimoji="0" lang="fr-FR" altLang="fr-FR" sz="12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rabanicolus</a:t>
                </a:r>
                <a:endParaRPr kumimoji="0" lang="fr-FR" altLang="fr-FR" sz="4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4061617" y="559837"/>
              <a:ext cx="2539235" cy="1801639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6257618" y="3004457"/>
              <a:ext cx="3876094" cy="869021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7776718" y="3683632"/>
              <a:ext cx="1858589" cy="234198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9762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urmite</dc:creator>
  <cp:lastModifiedBy>urmite</cp:lastModifiedBy>
  <cp:revision>4</cp:revision>
  <dcterms:created xsi:type="dcterms:W3CDTF">2022-05-05T13:48:23Z</dcterms:created>
  <dcterms:modified xsi:type="dcterms:W3CDTF">2022-05-06T08:16:36Z</dcterms:modified>
</cp:coreProperties>
</file>